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consultantplus://offline/ref=4385AE51A6EAB38404AE064FBFFC0CB9586675987F9D508DAAA6D84A3C45A6CE50A7B090D703AF883915BE018CB636F95E14194B7CC5B133Y2K3A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50CF8361A7324EF43BABD9203D977A357F32CD00D4A8A8236CAE337A6773D559D44F3A781CC757C440D443EA3E371ED1E4F4015A0EDB3A2Dq8j5B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BB53300C8217E38981A5D0261224EA504838144B0CC4DD501C9B17085A1C6DB86962BB1DF192D00FD4F635D6B99C572735B251145236B404X1s0B" TargetMode="External"/><Relationship Id="rId2" Type="http://schemas.openxmlformats.org/officeDocument/2006/relationships/hyperlink" Target="consultantplus://offline/ref=BB53300C8217E38981A5D0261224EA504839114B0DC0DD501C9B17085A1C6DB86962BB1DF193D606D0F635D6B99C572735B251145236B404X1s0B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920880" cy="4320480"/>
          </a:xfrm>
        </p:spPr>
        <p:txBody>
          <a:bodyPr>
            <a:normAutofit/>
          </a:bodyPr>
          <a:lstStyle/>
          <a:p>
            <a:pPr algn="just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Ошибки, допускаемые кадастровыми инженерами при подготовке межевых планов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548680"/>
            <a:ext cx="4031648" cy="3960440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отношении указанных земельных участков представлено повторное заявление в связи с исправлением реестровой ошибки, граница смежного земельного участка согласовывается путем публикации в СМИ, что недопустимо (при исправлении реестровой ошибки в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описании местоположения границ необходимо включение в состав межевого плана акта согласования и наличие личных подписей заинтересованных лиц (правообладателя смежного земельного участка, в отношении которого исправляется реестровая ошибка)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60616" t="19373" r="22226" b="5413"/>
          <a:stretch>
            <a:fillRect/>
          </a:stretch>
        </p:blipFill>
        <p:spPr bwMode="auto">
          <a:xfrm>
            <a:off x="4572000" y="620688"/>
            <a:ext cx="424847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88024" y="836712"/>
            <a:ext cx="3744416" cy="21602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2348880"/>
            <a:ext cx="2736304" cy="14401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172400" y="692696"/>
            <a:ext cx="288032" cy="14401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36081" t="46724" r="14354" b="27635"/>
          <a:stretch>
            <a:fillRect/>
          </a:stretch>
        </p:blipFill>
        <p:spPr bwMode="auto">
          <a:xfrm>
            <a:off x="755576" y="1196752"/>
            <a:ext cx="777686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43608" y="692696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Пример 2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4869160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результате исправления реестровой ошибки площадь земельного участка увеличивается, границы согласовываются посредством публикации в СМИ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 l="35760" t="38746" r="13873"/>
          <a:stretch>
            <a:fillRect/>
          </a:stretch>
        </p:blipFill>
        <p:spPr bwMode="auto">
          <a:xfrm>
            <a:off x="539552" y="620688"/>
            <a:ext cx="813690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2267744" y="2420888"/>
            <a:ext cx="2592288" cy="504056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83568" y="4149080"/>
            <a:ext cx="7776864" cy="1296144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92696"/>
            <a:ext cx="8183880" cy="1080120"/>
          </a:xfrm>
        </p:spPr>
        <p:txBody>
          <a:bodyPr>
            <a:normAutofit fontScale="90000"/>
          </a:bodyPr>
          <a:lstStyle/>
          <a:p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Межевой план подготовлен в связи с уточнением местоположения границы земельного участка, расположенного в садоводческом товариществе, номер земельного участка в пределах садоводческого товарищества - 171. В состав межевого плана в качестве документа, определявшего местоположение границ земельного участка на местности, включен план садоводческого товарищества. </a:t>
            </a:r>
            <a:endParaRPr lang="ru-RU" sz="1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404664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Качество сканированных образов документов, предоставляемых для ГКУ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2377" t="13075"/>
          <a:stretch>
            <a:fillRect/>
          </a:stretch>
        </p:blipFill>
        <p:spPr bwMode="auto">
          <a:xfrm>
            <a:off x="2699792" y="1844824"/>
            <a:ext cx="58674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5" y="1844824"/>
            <a:ext cx="22322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План с/т не читаем, содержатся множественные приписки, неоговоренные исправления, определить номера смежных земельных участков не представляется возможным, не обозначен уточняемый земельный участок, в заключении кадастрового инженера отсутствует какое-либо обоснование согласования границ с правообладателями смежных земельных участков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635896" y="2924944"/>
            <a:ext cx="3240360" cy="1512168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36081" t="55271" r="14194" b="28432"/>
          <a:stretch>
            <a:fillRect/>
          </a:stretch>
        </p:blipFill>
        <p:spPr bwMode="auto">
          <a:xfrm>
            <a:off x="359024" y="908720"/>
            <a:ext cx="878497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16016" y="2996952"/>
            <a:ext cx="4248472" cy="93610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861048"/>
            <a:ext cx="6840760" cy="2880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15616" y="332656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Заключение кадастрового инженера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196752"/>
            <a:ext cx="8183880" cy="936104"/>
          </a:xfrm>
        </p:spPr>
        <p:txBody>
          <a:bodyPr>
            <a:normAutofit fontScale="90000"/>
          </a:bodyPr>
          <a:lstStyle/>
          <a:p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Межевой план подготовлен в связи с уточнением местоположения границы земельного участка, расположенного в садоводческом товариществе, номер земельного участка в пределах садоводческого товарищества - 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79. 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состав межевого плана в качестве документа, определявшего местоположение границ земельного участка на местности, включен 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организации коллективного сада. </a:t>
            </a:r>
            <a:endParaRPr lang="ru-RU" sz="1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764704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Пример 4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16196" t="13390" r="14517"/>
          <a:stretch>
            <a:fillRect/>
          </a:stretch>
        </p:blipFill>
        <p:spPr bwMode="auto">
          <a:xfrm>
            <a:off x="827584" y="2132856"/>
            <a:ext cx="770485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992888" cy="5328592"/>
          </a:xfrm>
        </p:spPr>
        <p:txBody>
          <a:bodyPr>
            <a:normAutofit/>
          </a:bodyPr>
          <a:lstStyle/>
          <a:p>
            <a:pPr algn="just"/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также не читаем, уточняемый земельный участок не обозначен, невозможно определить местоположение уточняемого земельного участка, смежных земельных участков, с правообладателями которых необходимо согласование границ, кроме того, в пределах коллективного сада установлена не сквозная нумерация, а в пределах улиц, имеющих наименования. При увеличении сканированного образа документа - проекта также отсутствует возможность визуализации.</a:t>
            </a:r>
            <a:b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соответствии с приказом Минэкономразвития России от 08.12.2015г. №921 «Приказ "Об утверждении формы и состава сведений межевого плана, требований к его подготовке» Электронный образ документа должен обеспечивать визуальную идентичность его бумажному оригиналу в масштабе 1:1. Качество представленных электронных образов документов должно позволять в полном объеме прочитать текст документа и распознать его реквизиты. Если бумажный документ состоит из двух и более листов, электронный образ такого бумажного документа формируется в виде одного файла. Для сканирования документов необходимо использовать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полноцветный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режим с разрешением 300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dpi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20688"/>
            <a:ext cx="8183880" cy="43204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Технические ошибки (описки, опечатки), содержащиеся в межевом плане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7776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Пример 1</a:t>
            </a:r>
            <a:r>
              <a:rPr lang="ru-RU" dirty="0" smtClean="0"/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Межевой план подготовлен в связи с исправлением реестровой ошибки в описании местоположения границ и площади земельного участка с кадастровым номером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27:18:0000008:119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при этом в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XML-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схеме межевого плана указан номер несуществующего кадастрового квартала </a:t>
            </a:r>
            <a:r>
              <a:rPr lang="ru-RU" sz="1600" dirty="0" smtClean="0"/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27:22:0000008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номере района вместо «18»- г. Амурск указан «22»-г. Комсомольск-на-Амуре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 l="721" t="15292" r="43124" b="51087"/>
          <a:stretch>
            <a:fillRect/>
          </a:stretch>
        </p:blipFill>
        <p:spPr bwMode="auto">
          <a:xfrm>
            <a:off x="971600" y="2780928"/>
            <a:ext cx="727280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339752" y="4005064"/>
            <a:ext cx="1008112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864096"/>
          </a:xfrm>
        </p:spPr>
        <p:txBody>
          <a:bodyPr>
            <a:normAutofit/>
          </a:bodyPr>
          <a:lstStyle/>
          <a:p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загрузке сведений межевого плана на кадастровую карту не пройдена проверка на полное вхождение в кадастровый квартал. </a:t>
            </a:r>
            <a:endParaRPr lang="ru-RU" sz="1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1412776"/>
            <a:ext cx="3931920" cy="41764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2883" t="10989" r="3843"/>
          <a:stretch>
            <a:fillRect/>
          </a:stretch>
        </p:blipFill>
        <p:spPr bwMode="auto">
          <a:xfrm>
            <a:off x="467544" y="1340768"/>
            <a:ext cx="828092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1907704" y="3645024"/>
            <a:ext cx="2016224" cy="79208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92696"/>
            <a:ext cx="8183880" cy="1368152"/>
          </a:xfrm>
        </p:spPr>
        <p:txBody>
          <a:bodyPr>
            <a:normAutofit fontScale="90000"/>
          </a:bodyPr>
          <a:lstStyle/>
          <a:p>
            <a:r>
              <a:rPr lang="ru-RU" sz="1800" b="0" dirty="0" smtClean="0">
                <a:solidFill>
                  <a:schemeClr val="tx1"/>
                </a:solidFill>
                <a:cs typeface="Times New Roman" pitchFamily="18" charset="0"/>
              </a:rPr>
              <a:t>Пример 2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Межевой план подготовлен в связи с 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образованием земельного 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участка путем объединения земельных участков с кадастровыми номерами 27:17:0602201:52,27:17:0602201:53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этом в 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XML-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схеме межевого плана указан номер несуществующего кадастрового квартала  </a:t>
            </a:r>
            <a:r>
              <a:rPr lang="ru-RU" sz="1600" dirty="0" smtClean="0"/>
              <a:t>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27:17:060220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 номере кадастрового квартал указаны не все цифры).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t="15279" r="47701" b="51052"/>
          <a:stretch>
            <a:fillRect/>
          </a:stretch>
        </p:blipFill>
        <p:spPr bwMode="auto">
          <a:xfrm>
            <a:off x="539552" y="1916832"/>
            <a:ext cx="784887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67744" y="3356992"/>
            <a:ext cx="1152128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6375" t="22345" r="14195" b="4536"/>
          <a:stretch>
            <a:fillRect/>
          </a:stretch>
        </p:blipFill>
        <p:spPr bwMode="auto">
          <a:xfrm>
            <a:off x="395537" y="332657"/>
            <a:ext cx="3816424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162" t="12454"/>
          <a:stretch>
            <a:fillRect/>
          </a:stretch>
        </p:blipFill>
        <p:spPr bwMode="auto">
          <a:xfrm>
            <a:off x="4283968" y="332656"/>
            <a:ext cx="486003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35428" t="19231" r="13594" b="4945"/>
          <a:stretch>
            <a:fillRect/>
          </a:stretch>
        </p:blipFill>
        <p:spPr bwMode="auto">
          <a:xfrm>
            <a:off x="4211960" y="2492896"/>
            <a:ext cx="493204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3528" y="3212975"/>
            <a:ext cx="388843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установлении границ земельного участка нарушен установленный федеральным законом от 24.07.2007г. №221-ФЗ «О кадастровой деятельности» порядок согласования местоположения границ земельных участков.</a:t>
            </a:r>
            <a:b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соответствии с частью 8 статьи 39 Закона о кадастровой деятельности допускается согласование местоположения границ посредством официального опубликования в муниципальных правовых актах, иной официальной информации соответствующего муниципального образования. Согласно части 10 статьи 39 Закона о кадастровой деятельности извещение о проведении собрания о согласовании местоположения границ должно быть опубликовано в срок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менее чем за тридцать дней до дня проведения данного собрания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dirty="0"/>
          </a:p>
        </p:txBody>
      </p:sp>
      <p:sp>
        <p:nvSpPr>
          <p:cNvPr id="8" name="Овал 7"/>
          <p:cNvSpPr/>
          <p:nvPr/>
        </p:nvSpPr>
        <p:spPr>
          <a:xfrm>
            <a:off x="2987824" y="620688"/>
            <a:ext cx="1152128" cy="28803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732240" y="1412776"/>
            <a:ext cx="1224136" cy="50405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436096" y="5229200"/>
            <a:ext cx="1512168" cy="43204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436096" y="3789040"/>
            <a:ext cx="2376264" cy="14401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355976" y="4437112"/>
            <a:ext cx="4680520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936104"/>
          </a:xfrm>
        </p:spPr>
        <p:txBody>
          <a:bodyPr>
            <a:normAutofit/>
          </a:bodyPr>
          <a:lstStyle/>
          <a:p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результате, сведения из межевого плана не загружены на кадастровую карту (не обеспечивается контроль и считывание данных), возникает системное сообщение «</a:t>
            </a:r>
            <a:r>
              <a:rPr lang="ru-RU" sz="1600" dirty="0" smtClean="0">
                <a:solidFill>
                  <a:schemeClr val="tx1"/>
                </a:solidFill>
              </a:rPr>
              <a:t>сервис </a:t>
            </a:r>
            <a:r>
              <a:rPr lang="ru-RU" sz="1600" dirty="0" smtClean="0">
                <a:solidFill>
                  <a:schemeClr val="tx1"/>
                </a:solidFill>
              </a:rPr>
              <a:t>пространственного </a:t>
            </a:r>
            <a:r>
              <a:rPr lang="ru-RU" sz="1600" dirty="0" smtClean="0">
                <a:solidFill>
                  <a:schemeClr val="tx1"/>
                </a:solidFill>
              </a:rPr>
              <a:t>анализа - </a:t>
            </a:r>
            <a:r>
              <a:rPr lang="ru-RU" sz="1400" b="0" dirty="0" smtClean="0">
                <a:solidFill>
                  <a:schemeClr val="tx1"/>
                </a:solidFill>
              </a:rPr>
              <a:t>не </a:t>
            </a:r>
            <a:r>
              <a:rPr lang="ru-RU" sz="1400" b="0" dirty="0" smtClean="0">
                <a:solidFill>
                  <a:schemeClr val="tx1"/>
                </a:solidFill>
              </a:rPr>
              <a:t>удалось получить </a:t>
            </a:r>
            <a:r>
              <a:rPr lang="ru-RU" sz="1400" b="0" dirty="0" smtClean="0">
                <a:solidFill>
                  <a:schemeClr val="tx1"/>
                </a:solidFill>
              </a:rPr>
              <a:t>файл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t="63790" b="28248"/>
          <a:stretch>
            <a:fillRect/>
          </a:stretch>
        </p:blipFill>
        <p:spPr bwMode="auto">
          <a:xfrm>
            <a:off x="611560" y="1988840"/>
            <a:ext cx="756084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 t="27839" r="961" b="32417"/>
          <a:stretch>
            <a:fillRect/>
          </a:stretch>
        </p:blipFill>
        <p:spPr bwMode="auto">
          <a:xfrm>
            <a:off x="611560" y="3068960"/>
            <a:ext cx="770485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1547664" y="1700808"/>
            <a:ext cx="2304256" cy="11521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707904" y="4149080"/>
            <a:ext cx="1584176" cy="10801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836712"/>
            <a:ext cx="8183880" cy="2592288"/>
          </a:xfrm>
        </p:spPr>
        <p:txBody>
          <a:bodyPr>
            <a:noAutofit/>
          </a:bodyPr>
          <a:lstStyle/>
          <a:p>
            <a:pPr algn="just"/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Часть 1 статьи 39 Закона о кадастровой деятельности -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местоположение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границ земельных участков подлежит в установленном настоящим Федеральным законом порядке обязательному согласованию (далее - согласование местоположения границ) с лицами, указанными в </a:t>
            </a:r>
            <a:r>
              <a:rPr lang="ru-RU" sz="18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части 3 настоящей статьи (далее - заинтересованные лица), в случае, если в результате кадастровых работ уточнено местоположение границ земельного участка, в отношении которого выполнялись соответствующие кадастровые работы, или уточнено местоположение границ смежных с ним земельных участков, сведения о которых внесены в Единый государственный реестр недвижимости.</a:t>
            </a:r>
            <a:r>
              <a:rPr lang="ru-RU" sz="18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 l="36077" t="26781" r="14365" b="54701"/>
          <a:stretch>
            <a:fillRect/>
          </a:stretch>
        </p:blipFill>
        <p:spPr bwMode="auto">
          <a:xfrm>
            <a:off x="971600" y="3119437"/>
            <a:ext cx="7488832" cy="189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35756" t="36182" r="14526" b="39316"/>
          <a:stretch>
            <a:fillRect/>
          </a:stretch>
        </p:blipFill>
        <p:spPr bwMode="auto">
          <a:xfrm>
            <a:off x="323528" y="332657"/>
            <a:ext cx="849694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36077" t="32764" r="13885" b="47293"/>
          <a:stretch>
            <a:fillRect/>
          </a:stretch>
        </p:blipFill>
        <p:spPr bwMode="auto">
          <a:xfrm>
            <a:off x="395536" y="3284984"/>
            <a:ext cx="849694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5085184"/>
            <a:ext cx="8352928" cy="7200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476672"/>
            <a:ext cx="8183880" cy="5568436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проведении проверок межевого плана и загрузки сведений на кадастровую карту выявлено пресечение границ образующегося земельного участка и земельного участка, сведения о котором содержатся в ЕГРН.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3046" t="27350" r="3632" b="8547"/>
          <a:stretch>
            <a:fillRect/>
          </a:stretch>
        </p:blipFill>
        <p:spPr bwMode="auto">
          <a:xfrm>
            <a:off x="467544" y="1628800"/>
            <a:ext cx="8208911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>
            <a:off x="5220072" y="3789040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83968" y="357301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бразующийся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зу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24128" y="3861048"/>
            <a:ext cx="1152128" cy="50405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94421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Согласование границ земельных участков при исправлении реестровой ошибки и увеличение площади земельных участков при исправлении таких ошибок.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ОРП поступило заявление об учете изменений уточненных смежных земельных участков в связи с исправлением реестровых ошибок в описании местоположения границ.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420888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Согласно статьи 43 Федерального закона от 13.07.2015г. №218-ФЗ «О государственной регистрации недвижимости»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(Закон о регистрации):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государственный кадастровый учет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 связи с изменением описания местоположения границ земельного участка и (или) его площади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осуществляется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при условии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если такие изменения связаны с уточнением описания местоположения границ земельного участка, о котором сведения, содержащиеся в Едином государственном реестре недвижимости,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не соответствуют установленным на основании настоящего Федерального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закона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требованиям к описанию местоположения границ земельных участков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(далее - уточнение границ земельного участка);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если при государственном кадастровом учете в связи с уточнением местоположения части границ земельного участка, которая одновременно является общей (смежной) частью границ других земельных участков, и (или) изменением площади земельного участка требуется внесение изменений в сведения, содержащиеся в Едином государственном реестре недвижимости, о смежных с ним земельных участках, орган регистрации прав одновременно с осуществлением государственного кадастрового учета вносит соответствующие изменения в сведения, содержащиеся в Едином государственном реестре недвижимости, о местоположении границ (частей границ) и площади указанных смежных земельных участков.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указанном случае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местоположение границ земельных участков считается согласованным только при наличии в акте согласования местоположения границ личных подписей всех заинтересованных лиц или их представителей.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2852936"/>
            <a:ext cx="8183880" cy="2232248"/>
          </a:xfrm>
        </p:spPr>
        <p:txBody>
          <a:bodyPr>
            <a:norm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35920" t="46154" r="15651" b="25641"/>
          <a:stretch>
            <a:fillRect/>
          </a:stretch>
        </p:blipFill>
        <p:spPr bwMode="auto">
          <a:xfrm>
            <a:off x="395536" y="1196752"/>
            <a:ext cx="820891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40466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Пример 1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04664"/>
            <a:ext cx="8183880" cy="864096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результате выполнения кадастровых работ изменены площади земельных участков, площадь смежного земельного участка уменьшается, в составе межевого плана отсутствуют акты согласования на указанные земельные участки, при этом в заключении кадастрового инженера приведено следующее обоснование: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 l="35600" t="43305" r="13727" b="6268"/>
          <a:stretch>
            <a:fillRect/>
          </a:stretch>
        </p:blipFill>
        <p:spPr bwMode="auto">
          <a:xfrm>
            <a:off x="755576" y="1412776"/>
            <a:ext cx="777686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3203848" y="2636912"/>
            <a:ext cx="2376264" cy="6480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99592" y="3717032"/>
            <a:ext cx="7632848" cy="151216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60365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соответствии со ст. 61 Закона о регистрации орган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регистрации прав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обнаружении реестровой ошибки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описании местоположения границ земельных участков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принимает решение о необходимости устранения такой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ошибки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истечении шести месяцев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 дня направления указанным в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части 6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настоящей статьи лицам решения о необходимости устранения реестровой ошибки в сведениях Единого государственного реестра недвижимости о местоположении границ земельного участка орган регистрации прав вправе внести изменения в сведения Единого государственного реестра недвижимости о местоположении границ и площади такого земельного участка без согласия его правообладателя. Изменение в Едином государственном реестре недвижимости сведений о местоположении границ земельного участка при исправлении реестровой ошибки в случае, указанном в настоящей части, осуществляется органом регистрации прав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учетом сведений, содержащихся в правоустанавливающих документах, с использованием картографической основы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порядке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установленном органом нормативно-правового регулирования. При этом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земельного участка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изменения сведений о местоположении границ земельного участка в связи с исправлением реестровой ошибки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случае, указанном в настоящей части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может отличаться от площади земельного участка, сведения о которой содержатся в Едином государственном реестре недвижимости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более чем на пять процентов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524</TotalTime>
  <Words>843</Words>
  <Application>Microsoft Office PowerPoint</Application>
  <PresentationFormat>Экран (4:3)</PresentationFormat>
  <Paragraphs>30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Ошибки, допускаемые кадастровыми инженерами при подготовке межевых планов</vt:lpstr>
      <vt:lpstr>Слайд 2</vt:lpstr>
      <vt:lpstr>Часть 1 статьи 39 Закона о кадастровой деятельности -  местоположение границ земельных участков подлежит в установленном настоящим Федеральным законом порядке обязательному согласованию (далее - согласование местоположения границ) с лицами, указанными в части 3 настоящей статьи (далее - заинтересованные лица), в случае, если в результате кадастровых работ уточнено местоположение границ земельного участка, в отношении которого выполнялись соответствующие кадастровые работы, или уточнено местоположение границ смежных с ним земельных участков, сведения о которых внесены в Единый государственный реестр недвижимости.  </vt:lpstr>
      <vt:lpstr>Слайд 4</vt:lpstr>
      <vt:lpstr>Слайд 5</vt:lpstr>
      <vt:lpstr>Согласование границ земельных участков при исправлении реестровой ошибки и увеличение площади земельных участков при исправлении таких ошибок. В ОРП поступило заявление об учете изменений уточненных смежных земельных участков в связи с исправлением реестровых ошибок в описании местоположения границ.  </vt:lpstr>
      <vt:lpstr>Слайд 7</vt:lpstr>
      <vt:lpstr>В результате выполнения кадастровых работ изменены площади земельных участков, площадь смежного земельного участка уменьшается, в составе межевого плана отсутствуют акты согласования на указанные земельные участки, при этом в заключении кадастрового инженера приведено следующее обоснование:</vt:lpstr>
      <vt:lpstr>В соответствии со ст. 61 Закона о регистрации орган регистрации прав при обнаружении реестровой ошибки в описании местоположения границ земельных участков принимает решение о необходимости устранения такой ошибки.  По истечении шести месяцев со дня направления указанным в части 6 настоящей статьи лицам решения о необходимости устранения реестровой ошибки в сведениях Единого государственного реестра недвижимости о местоположении границ земельного участка орган регистрации прав вправе внести изменения в сведения Единого государственного реестра недвижимости о местоположении границ и площади такого земельного участка без согласия его правообладателя. Изменение в Едином государственном реестре недвижимости сведений о местоположении границ земельного участка при исправлении реестровой ошибки в случае, указанном в настоящей части, осуществляется органом регистрации прав с учетом сведений, содержащихся в правоустанавливающих документах, с использованием картографической основы в порядке, установленном органом нормативно-правового регулирования. При этом площадь земельного участка после изменения сведений о местоположении границ земельного участка в связи с исправлением реестровой ошибки в случае, указанном в настоящей части, может отличаться от площади земельного участка, сведения о которой содержатся в Едином государственном реестре недвижимости не более чем на пять процентов. </vt:lpstr>
      <vt:lpstr>В отношении указанных земельных участков представлено повторное заявление в связи с исправлением реестровой ошибки, граница смежного земельного участка согласовывается путем публикации в СМИ, что недопустимо (при исправлении реестровой ошибки в в описании местоположения границ необходимо включение в состав межевого плана акта согласования и наличие личных подписей заинтересованных лиц (правообладателя смежного земельного участка, в отношении которого исправляется реестровая ошибка)</vt:lpstr>
      <vt:lpstr>Слайд 11</vt:lpstr>
      <vt:lpstr>Слайд 12</vt:lpstr>
      <vt:lpstr>Межевой план подготовлен в связи с уточнением местоположения границы земельного участка, расположенного в садоводческом товариществе, номер земельного участка в пределах садоводческого товарищества - 171. В состав межевого плана в качестве документа, определявшего местоположение границ земельного участка на местности, включен план садоводческого товарищества. </vt:lpstr>
      <vt:lpstr>Слайд 14</vt:lpstr>
      <vt:lpstr>Межевой план подготовлен в связи с уточнением местоположения границы земельного участка, расположенного в садоводческом товариществе, номер земельного участка в пределах садоводческого товарищества - 79. В состав межевого плана в качестве документа, определявшего местоположение границ земельного участка на местности, включен проект организации коллективного сада. </vt:lpstr>
      <vt:lpstr>Проект также не читаем, уточняемый земельный участок не обозначен, невозможно определить местоположение уточняемого земельного участка, смежных земельных участков, с правообладателями которых необходимо согласование границ, кроме того, в пределах коллективного сада установлена не сквозная нумерация, а в пределах улиц, имеющих наименования. При увеличении сканированного образа документа - проекта также отсутствует возможность визуализации. В соответствии с приказом Минэкономразвития России от 08.12.2015г. №921 «Приказ "Об утверждении формы и состава сведений межевого плана, требований к его подготовке» Электронный образ документа должен обеспечивать визуальную идентичность его бумажному оригиналу в масштабе 1:1. Качество представленных электронных образов документов должно позволять в полном объеме прочитать текст документа и распознать его реквизиты. Если бумажный документ состоит из двух и более листов, электронный образ такого бумажного документа формируется в виде одного файла. Для сканирования документов необходимо использовать полноцветный режим с разрешением 300 dpi.    </vt:lpstr>
      <vt:lpstr>Технические ошибки (описки, опечатки), содержащиеся в межевом плане</vt:lpstr>
      <vt:lpstr>При загрузке сведений межевого плана на кадастровую карту не пройдена проверка на полное вхождение в кадастровый квартал. </vt:lpstr>
      <vt:lpstr>Пример 2  Межевой план подготовлен в связи с образованием земельного участка путем объединения земельных участков с кадастровыми номерами 27:17:0602201:52,27:17:0602201:53, при этом в XML-схеме межевого плана указан номер несуществующего кадастрового квартала   27:17:060220 (в номере кадастрового квартал указаны не все цифры). </vt:lpstr>
      <vt:lpstr>В результате, сведения из межевого плана не загружены на кадастровую карту (не обеспечивается контроль и считывание данных), возникает системное сообщение «сервис пространственного анализа - не удалось получить файл».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Ошибки, допускаемые кадастровыми инженерами при подготовке межевых планов</dc:title>
  <dc:creator>Рубан Елена Николаевна</dc:creator>
  <cp:lastModifiedBy>Ruban</cp:lastModifiedBy>
  <cp:revision>49</cp:revision>
  <dcterms:created xsi:type="dcterms:W3CDTF">2019-03-25T05:17:41Z</dcterms:created>
  <dcterms:modified xsi:type="dcterms:W3CDTF">2019-03-26T06:29:17Z</dcterms:modified>
</cp:coreProperties>
</file>